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677D2B8-E126-4923-9038-6D32B336293A}">
  <a:tblStyle styleId="{1677D2B8-E126-4923-9038-6D32B336293A}" styleName="Table_0">
    <a:wholeTbl>
      <a:tcTxStyle b="off" i="off">
        <a:font>
          <a:latin typeface="Calibri"/>
          <a:ea typeface="Calibri"/>
          <a:cs typeface="Calibri"/>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9525">
              <a:solidFill>
                <a:srgbClr val="000000">
                  <a:alpha val="0"/>
                </a:srgbClr>
              </a:solidFill>
              <a:prstDash val="solid"/>
              <a:round/>
              <a:headEnd len="sm" w="sm" type="none"/>
              <a:tailEnd len="sm" w="sm" type="none"/>
            </a:ln>
          </a:top>
          <a:bottom>
            <a:ln cap="flat" cmpd="sng" w="9525">
              <a:solidFill>
                <a:srgbClr val="000000">
                  <a:alpha val="0"/>
                </a:srgbClr>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EB8D9812-49C6-406D-B211-C114C43E8A89}" styleName="Table_1">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FCECE7"/>
          </a:solidFill>
        </a:fill>
      </a:tcStyle>
    </a:wholeTbl>
    <a:band1H>
      <a:tcTxStyle/>
      <a:tcStyle>
        <a:fill>
          <a:solidFill>
            <a:srgbClr val="F8D6CC"/>
          </a:solidFill>
        </a:fill>
      </a:tcStyle>
    </a:band1H>
    <a:band2H>
      <a:tcTxStyle/>
    </a:band2H>
    <a:band1V>
      <a:tcTxStyle/>
      <a:tcStyle>
        <a:fill>
          <a:solidFill>
            <a:srgbClr val="F8D6CC"/>
          </a:solidFill>
        </a:fill>
      </a:tcStyle>
    </a:band1V>
    <a:band2V>
      <a:tcTxStyle/>
    </a:band2V>
    <a:lastCol>
      <a:tcTxStyle b="on" i="off">
        <a:font>
          <a:latin typeface="Calibri"/>
          <a:ea typeface="Calibri"/>
          <a:cs typeface="Calibri"/>
        </a:font>
        <a:schemeClr val="lt1"/>
      </a:tcTxStyle>
      <a:tcStyle>
        <a:fill>
          <a:solidFill>
            <a:schemeClr val="accent2"/>
          </a:solidFill>
        </a:fill>
      </a:tcStyle>
    </a:lastCol>
    <a:firstCol>
      <a:tcTxStyle b="on" i="off">
        <a:font>
          <a:latin typeface="Calibri"/>
          <a:ea typeface="Calibri"/>
          <a:cs typeface="Calibri"/>
        </a:font>
        <a:schemeClr val="lt1"/>
      </a:tcTxStyle>
      <a:tcStyle>
        <a:fill>
          <a:solidFill>
            <a:schemeClr val="accent2"/>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2"/>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2"/>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1" name="Shape 11"/>
        <p:cNvGrpSpPr/>
        <p:nvPr/>
      </p:nvGrpSpPr>
      <p:grpSpPr>
        <a:xfrm>
          <a:off x="0" y="0"/>
          <a:ext cx="0" cy="0"/>
          <a:chOff x="0" y="0"/>
          <a:chExt cx="0" cy="0"/>
        </a:xfrm>
      </p:grpSpPr>
      <p:sp>
        <p:nvSpPr>
          <p:cNvPr id="12" name="Google Shape;12;p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p:nvPr>
            <p:ph idx="2" type="pic"/>
          </p:nvPr>
        </p:nvSpPr>
        <p:spPr>
          <a:xfrm>
            <a:off x="5183188" y="987425"/>
            <a:ext cx="6172200" cy="4873625"/>
          </a:xfrm>
          <a:prstGeom prst="rect">
            <a:avLst/>
          </a:prstGeom>
          <a:noFill/>
          <a:ln>
            <a:noFill/>
          </a:ln>
        </p:spPr>
      </p:sp>
      <p:sp>
        <p:nvSpPr>
          <p:cNvPr id="14" name="Google Shape;14;p2"/>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5" name="Google Shape;15;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8" name="Shape 18"/>
        <p:cNvGrpSpPr/>
        <p:nvPr/>
      </p:nvGrpSpPr>
      <p:grpSpPr>
        <a:xfrm>
          <a:off x="0" y="0"/>
          <a:ext cx="0" cy="0"/>
          <a:chOff x="0" y="0"/>
          <a:chExt cx="0" cy="0"/>
        </a:xfrm>
      </p:grpSpPr>
      <p:sp>
        <p:nvSpPr>
          <p:cNvPr id="19" name="Google Shape;19;p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1" name="Google Shape;21;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4" name="Shape 24"/>
        <p:cNvGrpSpPr/>
        <p:nvPr/>
      </p:nvGrpSpPr>
      <p:grpSpPr>
        <a:xfrm>
          <a:off x="0" y="0"/>
          <a:ext cx="0" cy="0"/>
          <a:chOff x="0" y="0"/>
          <a:chExt cx="0" cy="0"/>
        </a:xfrm>
      </p:grpSpPr>
      <p:sp>
        <p:nvSpPr>
          <p:cNvPr id="25" name="Google Shape;25;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0" name="Shape 30"/>
        <p:cNvGrpSpPr/>
        <p:nvPr/>
      </p:nvGrpSpPr>
      <p:grpSpPr>
        <a:xfrm>
          <a:off x="0" y="0"/>
          <a:ext cx="0" cy="0"/>
          <a:chOff x="0" y="0"/>
          <a:chExt cx="0" cy="0"/>
        </a:xfrm>
      </p:grpSpPr>
      <p:sp>
        <p:nvSpPr>
          <p:cNvPr id="31" name="Google Shape;31;p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3" name="Google Shape;33;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6" name="Shape 36"/>
        <p:cNvGrpSpPr/>
        <p:nvPr/>
      </p:nvGrpSpPr>
      <p:grpSpPr>
        <a:xfrm>
          <a:off x="0" y="0"/>
          <a:ext cx="0" cy="0"/>
          <a:chOff x="0" y="0"/>
          <a:chExt cx="0" cy="0"/>
        </a:xfrm>
      </p:grpSpPr>
      <p:sp>
        <p:nvSpPr>
          <p:cNvPr id="37" name="Google Shape;37;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 name="Google Shape;39;p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3" name="Shape 43"/>
        <p:cNvGrpSpPr/>
        <p:nvPr/>
      </p:nvGrpSpPr>
      <p:grpSpPr>
        <a:xfrm>
          <a:off x="0" y="0"/>
          <a:ext cx="0" cy="0"/>
          <a:chOff x="0" y="0"/>
          <a:chExt cx="0" cy="0"/>
        </a:xfrm>
      </p:grpSpPr>
      <p:sp>
        <p:nvSpPr>
          <p:cNvPr id="44" name="Google Shape;44;p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6" name="Google Shape;46;p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8" name="Google Shape;48;p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2" name="Shape 52"/>
        <p:cNvGrpSpPr/>
        <p:nvPr/>
      </p:nvGrpSpPr>
      <p:grpSpPr>
        <a:xfrm>
          <a:off x="0" y="0"/>
          <a:ext cx="0" cy="0"/>
          <a:chOff x="0" y="0"/>
          <a:chExt cx="0" cy="0"/>
        </a:xfrm>
      </p:grpSpPr>
      <p:sp>
        <p:nvSpPr>
          <p:cNvPr id="53" name="Google Shape;53;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4" name="Google Shape;64;p1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3"/>
          <p:cNvSpPr txBox="1"/>
          <p:nvPr/>
        </p:nvSpPr>
        <p:spPr>
          <a:xfrm>
            <a:off x="0" y="1585"/>
            <a:ext cx="6095999" cy="523220"/>
          </a:xfrm>
          <a:prstGeom prst="rect">
            <a:avLst/>
          </a:prstGeom>
          <a:solidFill>
            <a:srgbClr val="FBE4D4"/>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2800" u="none" cap="none" strike="noStrike">
                <a:solidFill>
                  <a:schemeClr val="dk1"/>
                </a:solidFill>
                <a:latin typeface="Calibri"/>
                <a:ea typeface="Calibri"/>
                <a:cs typeface="Calibri"/>
                <a:sym typeface="Calibri"/>
              </a:rPr>
              <a:t>Name of Candidate</a:t>
            </a:r>
            <a:endParaRPr/>
          </a:p>
        </p:txBody>
      </p:sp>
      <p:sp>
        <p:nvSpPr>
          <p:cNvPr id="85" name="Google Shape;85;p13"/>
          <p:cNvSpPr txBox="1"/>
          <p:nvPr/>
        </p:nvSpPr>
        <p:spPr>
          <a:xfrm>
            <a:off x="193952" y="10510"/>
            <a:ext cx="800008" cy="523220"/>
          </a:xfrm>
          <a:prstGeom prst="rect">
            <a:avLst/>
          </a:prstGeom>
          <a:solidFill>
            <a:schemeClr val="lt1"/>
          </a:solidFill>
          <a:ln cap="flat" cmpd="sng" w="12700">
            <a:solidFill>
              <a:srgbClr val="FBE4D4"/>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2800" u="none" cap="none" strike="noStrike">
                <a:solidFill>
                  <a:schemeClr val="dk1"/>
                </a:solidFill>
                <a:latin typeface="Calibri"/>
                <a:ea typeface="Calibri"/>
                <a:cs typeface="Calibri"/>
                <a:sym typeface="Calibri"/>
              </a:rPr>
              <a:t>M/F</a:t>
            </a:r>
            <a:endParaRPr/>
          </a:p>
        </p:txBody>
      </p:sp>
      <p:graphicFrame>
        <p:nvGraphicFramePr>
          <p:cNvPr id="86" name="Google Shape;86;p13"/>
          <p:cNvGraphicFramePr/>
          <p:nvPr/>
        </p:nvGraphicFramePr>
        <p:xfrm>
          <a:off x="0" y="718378"/>
          <a:ext cx="3000000" cy="3000000"/>
        </p:xfrm>
        <a:graphic>
          <a:graphicData uri="http://schemas.openxmlformats.org/drawingml/2006/table">
            <a:tbl>
              <a:tblPr bandRow="1" firstRow="1">
                <a:noFill/>
                <a:tableStyleId>{1677D2B8-E126-4923-9038-6D32B336293A}</a:tableStyleId>
              </a:tblPr>
              <a:tblGrid>
                <a:gridCol w="3048000"/>
                <a:gridCol w="3048000"/>
              </a:tblGrid>
              <a:tr h="456200">
                <a:tc>
                  <a:txBody>
                    <a:bodyPr/>
                    <a:lstStyle/>
                    <a:p>
                      <a:pPr indent="0" lvl="0" marL="0" marR="0" rtl="0" algn="l">
                        <a:spcBef>
                          <a:spcPts val="0"/>
                        </a:spcBef>
                        <a:spcAft>
                          <a:spcPts val="0"/>
                        </a:spcAft>
                        <a:buNone/>
                      </a:pPr>
                      <a:r>
                        <a:rPr b="1" lang="en-US" sz="2800" u="none" cap="none" strike="noStrike"/>
                        <a:t>1G         Age</a:t>
                      </a:r>
                      <a:endParaRPr/>
                    </a:p>
                  </a:txBody>
                  <a:tcPr marT="45725" marB="45725" marR="91450" marL="91450">
                    <a:solidFill>
                      <a:srgbClr val="FBE4D4"/>
                    </a:solidFill>
                  </a:tcPr>
                </a:tc>
                <a:tc>
                  <a:txBody>
                    <a:bodyPr/>
                    <a:lstStyle/>
                    <a:p>
                      <a:pPr indent="0" lvl="0" marL="0" marR="0" rtl="0" algn="ctr">
                        <a:spcBef>
                          <a:spcPts val="0"/>
                        </a:spcBef>
                        <a:spcAft>
                          <a:spcPts val="0"/>
                        </a:spcAft>
                        <a:buNone/>
                      </a:pPr>
                      <a:r>
                        <a:rPr b="1" lang="en-US" sz="2800" u="none" cap="none" strike="noStrike"/>
                        <a:t>Country</a:t>
                      </a:r>
                      <a:endParaRPr/>
                    </a:p>
                  </a:txBody>
                  <a:tcPr marT="45725" marB="45725" marR="91450" marL="91450">
                    <a:solidFill>
                      <a:srgbClr val="FBE4D4"/>
                    </a:solidFill>
                  </a:tcPr>
                </a:tc>
              </a:tr>
            </a:tbl>
          </a:graphicData>
        </a:graphic>
      </p:graphicFrame>
      <p:sp>
        <p:nvSpPr>
          <p:cNvPr id="87" name="Google Shape;87;p13"/>
          <p:cNvSpPr/>
          <p:nvPr/>
        </p:nvSpPr>
        <p:spPr>
          <a:xfrm>
            <a:off x="6589643" y="17670"/>
            <a:ext cx="5408405" cy="4940618"/>
          </a:xfrm>
          <a:prstGeom prst="roundRect">
            <a:avLst>
              <a:gd fmla="val 6001" name="adj"/>
            </a:avLst>
          </a:prstGeom>
          <a:noFill/>
          <a:ln cap="flat" cmpd="sng" w="9525">
            <a:solidFill>
              <a:srgbClr val="7F7F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rPr b="0" i="0" lang="en-US" sz="1800" u="none" cap="none" strike="noStrike">
                <a:solidFill>
                  <a:schemeClr val="dk1"/>
                </a:solidFill>
                <a:latin typeface="Calibri"/>
                <a:ea typeface="Calibri"/>
                <a:cs typeface="Calibri"/>
                <a:sym typeface="Calibri"/>
              </a:rPr>
              <a:t>Candidate’s Picture (Portrait)</a:t>
            </a:r>
            <a:endParaRPr/>
          </a:p>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aphicFrame>
        <p:nvGraphicFramePr>
          <p:cNvPr id="88" name="Google Shape;88;p13"/>
          <p:cNvGraphicFramePr/>
          <p:nvPr/>
        </p:nvGraphicFramePr>
        <p:xfrm>
          <a:off x="148536" y="1384631"/>
          <a:ext cx="3000000" cy="3000000"/>
        </p:xfrm>
        <a:graphic>
          <a:graphicData uri="http://schemas.openxmlformats.org/drawingml/2006/table">
            <a:tbl>
              <a:tblPr bandRow="1" firstRow="1">
                <a:noFill/>
                <a:tableStyleId>{1677D2B8-E126-4923-9038-6D32B336293A}</a:tableStyleId>
              </a:tblPr>
              <a:tblGrid>
                <a:gridCol w="1694950"/>
                <a:gridCol w="1417500"/>
                <a:gridCol w="1417500"/>
                <a:gridCol w="1417500"/>
              </a:tblGrid>
              <a:tr h="370850">
                <a:tc>
                  <a:txBody>
                    <a:bodyPr/>
                    <a:lstStyle/>
                    <a:p>
                      <a:pPr indent="0" lvl="0" marL="0" marR="0" rtl="0" algn="l">
                        <a:spcBef>
                          <a:spcPts val="0"/>
                        </a:spcBef>
                        <a:spcAft>
                          <a:spcPts val="0"/>
                        </a:spcAft>
                        <a:buNone/>
                      </a:pPr>
                      <a:r>
                        <a:rPr lang="en-US" sz="1800" u="none" cap="none" strike="noStrike"/>
                        <a:t>Nationality</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rgbClr val="DDEAF6"/>
                    </a:solidFill>
                  </a:tcPr>
                </a:tc>
                <a:tc gridSpan="3">
                  <a:txBody>
                    <a:bodyPr/>
                    <a:lstStyle/>
                    <a:p>
                      <a:pPr indent="0" lvl="0" marL="0" marR="0" rtl="0" algn="l">
                        <a:spcBef>
                          <a:spcPts val="0"/>
                        </a:spcBef>
                        <a:spcAft>
                          <a:spcPts val="0"/>
                        </a:spcAft>
                        <a:buNone/>
                      </a:pPr>
                      <a:r>
                        <a:t/>
                      </a:r>
                      <a:endParaRPr sz="1800">
                        <a:solidFill>
                          <a:srgbClr val="7F7F7F"/>
                        </a:solidFill>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tcPr>
                </a:tc>
                <a:tc hMerge="1"/>
                <a:tc hMerge="1"/>
              </a:tr>
              <a:tr h="370850">
                <a:tc>
                  <a:txBody>
                    <a:bodyPr/>
                    <a:lstStyle/>
                    <a:p>
                      <a:pPr indent="0" lvl="0" marL="0" marR="0" rtl="0" algn="l">
                        <a:spcBef>
                          <a:spcPts val="0"/>
                        </a:spcBef>
                        <a:spcAft>
                          <a:spcPts val="0"/>
                        </a:spcAft>
                        <a:buNone/>
                      </a:pPr>
                      <a:r>
                        <a:rPr lang="en-US" sz="1800"/>
                        <a:t>Height</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rgbClr val="DDEAF6"/>
                    </a:solidFill>
                  </a:tcPr>
                </a:tc>
                <a:tc>
                  <a:txBody>
                    <a:bodyPr/>
                    <a:lstStyle/>
                    <a:p>
                      <a:pPr indent="0" lvl="0" marL="0" marR="0" rtl="0" algn="l">
                        <a:spcBef>
                          <a:spcPts val="0"/>
                        </a:spcBef>
                        <a:spcAft>
                          <a:spcPts val="0"/>
                        </a:spcAft>
                        <a:buNone/>
                      </a:pPr>
                      <a:r>
                        <a:t/>
                      </a:r>
                      <a:endParaRPr sz="1800">
                        <a:solidFill>
                          <a:srgbClr val="7F7F7F"/>
                        </a:solidFill>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tcPr>
                </a:tc>
                <a:tc>
                  <a:txBody>
                    <a:bodyPr/>
                    <a:lstStyle/>
                    <a:p>
                      <a:pPr indent="0" lvl="0" marL="0" marR="0" rtl="0" algn="l">
                        <a:spcBef>
                          <a:spcPts val="0"/>
                        </a:spcBef>
                        <a:spcAft>
                          <a:spcPts val="0"/>
                        </a:spcAft>
                        <a:buNone/>
                      </a:pPr>
                      <a:r>
                        <a:rPr lang="en-US" sz="1800">
                          <a:solidFill>
                            <a:schemeClr val="dk1"/>
                          </a:solidFill>
                        </a:rPr>
                        <a:t>Weight</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rgbClr val="DDEAF6"/>
                    </a:solidFill>
                  </a:tcPr>
                </a:tc>
                <a:tc>
                  <a:txBody>
                    <a:bodyPr/>
                    <a:lstStyle/>
                    <a:p>
                      <a:pPr indent="0" lvl="0" marL="0" marR="0" rtl="0" algn="l">
                        <a:spcBef>
                          <a:spcPts val="0"/>
                        </a:spcBef>
                        <a:spcAft>
                          <a:spcPts val="0"/>
                        </a:spcAft>
                        <a:buNone/>
                      </a:pPr>
                      <a:r>
                        <a:t/>
                      </a:r>
                      <a:endParaRPr sz="1800">
                        <a:solidFill>
                          <a:srgbClr val="7F7F7F"/>
                        </a:solidFill>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tcPr>
                </a:tc>
              </a:tr>
              <a:tr h="370850">
                <a:tc>
                  <a:txBody>
                    <a:bodyPr/>
                    <a:lstStyle/>
                    <a:p>
                      <a:pPr indent="0" lvl="0" marL="0" marR="0" rtl="0" algn="l">
                        <a:spcBef>
                          <a:spcPts val="0"/>
                        </a:spcBef>
                        <a:spcAft>
                          <a:spcPts val="0"/>
                        </a:spcAft>
                        <a:buNone/>
                      </a:pPr>
                      <a:r>
                        <a:rPr lang="en-US" sz="1200"/>
                        <a:t>Academic Background</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rgbClr val="DDEAF6"/>
                    </a:solidFill>
                  </a:tcPr>
                </a:tc>
                <a:tc gridSpan="3">
                  <a:txBody>
                    <a:bodyPr/>
                    <a:lstStyle/>
                    <a:p>
                      <a:pPr indent="0" lvl="0" marL="0" marR="0" rtl="0" algn="l">
                        <a:spcBef>
                          <a:spcPts val="0"/>
                        </a:spcBef>
                        <a:spcAft>
                          <a:spcPts val="0"/>
                        </a:spcAft>
                        <a:buNone/>
                      </a:pPr>
                      <a:r>
                        <a:t/>
                      </a:r>
                      <a:endParaRPr sz="1400">
                        <a:solidFill>
                          <a:srgbClr val="7F7F7F"/>
                        </a:solidFill>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tcPr>
                </a:tc>
                <a:tc hMerge="1"/>
                <a:tc hMerge="1"/>
              </a:tr>
              <a:tr h="370850">
                <a:tc>
                  <a:txBody>
                    <a:bodyPr/>
                    <a:lstStyle/>
                    <a:p>
                      <a:pPr indent="0" lvl="0" marL="0" marR="0" rtl="0" algn="l">
                        <a:spcBef>
                          <a:spcPts val="0"/>
                        </a:spcBef>
                        <a:spcAft>
                          <a:spcPts val="0"/>
                        </a:spcAft>
                        <a:buNone/>
                      </a:pPr>
                      <a:r>
                        <a:rPr lang="en-US" sz="1800"/>
                        <a:t>Occupation</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rgbClr val="DDEAF6"/>
                    </a:solidFill>
                  </a:tcPr>
                </a:tc>
                <a:tc gridSpan="3">
                  <a:txBody>
                    <a:bodyPr/>
                    <a:lstStyle/>
                    <a:p>
                      <a:pPr indent="0" lvl="0" marL="0" marR="0" rtl="0" algn="l">
                        <a:spcBef>
                          <a:spcPts val="0"/>
                        </a:spcBef>
                        <a:spcAft>
                          <a:spcPts val="0"/>
                        </a:spcAft>
                        <a:buNone/>
                      </a:pPr>
                      <a:r>
                        <a:t/>
                      </a:r>
                      <a:endParaRPr sz="1800">
                        <a:solidFill>
                          <a:srgbClr val="7F7F7F"/>
                        </a:solidFill>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tcPr>
                </a:tc>
                <a:tc hMerge="1"/>
                <a:tc hMerge="1"/>
              </a:tr>
            </a:tbl>
          </a:graphicData>
        </a:graphic>
      </p:graphicFrame>
      <p:graphicFrame>
        <p:nvGraphicFramePr>
          <p:cNvPr id="89" name="Google Shape;89;p13"/>
          <p:cNvGraphicFramePr/>
          <p:nvPr/>
        </p:nvGraphicFramePr>
        <p:xfrm>
          <a:off x="148536" y="2984500"/>
          <a:ext cx="3000000" cy="3000000"/>
        </p:xfrm>
        <a:graphic>
          <a:graphicData uri="http://schemas.openxmlformats.org/drawingml/2006/table">
            <a:tbl>
              <a:tblPr bandRow="1" firstRow="1">
                <a:noFill/>
                <a:tableStyleId>{1677D2B8-E126-4923-9038-6D32B336293A}</a:tableStyleId>
              </a:tblPr>
              <a:tblGrid>
                <a:gridCol w="1694950"/>
                <a:gridCol w="4252525"/>
              </a:tblGrid>
              <a:tr h="370850">
                <a:tc>
                  <a:txBody>
                    <a:bodyPr/>
                    <a:lstStyle/>
                    <a:p>
                      <a:pPr indent="0" lvl="0" marL="0" marR="0" rtl="0" algn="l">
                        <a:spcBef>
                          <a:spcPts val="0"/>
                        </a:spcBef>
                        <a:spcAft>
                          <a:spcPts val="0"/>
                        </a:spcAft>
                        <a:buNone/>
                      </a:pPr>
                      <a:r>
                        <a:rPr lang="en-US" sz="1400"/>
                        <a:t>Health</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rgbClr val="F2F2F2"/>
                    </a:solidFill>
                  </a:tcPr>
                </a:tc>
                <a:tc>
                  <a:txBody>
                    <a:bodyPr/>
                    <a:lstStyle/>
                    <a:p>
                      <a:pPr indent="0" lvl="0" marL="0" marR="0" rtl="0" algn="l">
                        <a:spcBef>
                          <a:spcPts val="0"/>
                        </a:spcBef>
                        <a:spcAft>
                          <a:spcPts val="0"/>
                        </a:spcAft>
                        <a:buNone/>
                      </a:pPr>
                      <a:r>
                        <a:rPr lang="en-US" sz="1800">
                          <a:solidFill>
                            <a:srgbClr val="7F7F7F"/>
                          </a:solidFill>
                        </a:rPr>
                        <a:t>Good/Some healthy issue(s)</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tcPr>
                </a:tc>
              </a:tr>
              <a:tr h="370850">
                <a:tc>
                  <a:txBody>
                    <a:bodyPr/>
                    <a:lstStyle/>
                    <a:p>
                      <a:pPr indent="0" lvl="0" marL="0" marR="0" rtl="0" algn="l">
                        <a:spcBef>
                          <a:spcPts val="0"/>
                        </a:spcBef>
                        <a:spcAft>
                          <a:spcPts val="0"/>
                        </a:spcAft>
                        <a:buNone/>
                      </a:pPr>
                      <a:r>
                        <a:rPr lang="en-US" sz="1400"/>
                        <a:t>Blessing status</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rgbClr val="F2F2F2"/>
                    </a:solidFill>
                  </a:tcPr>
                </a:tc>
                <a:tc>
                  <a:txBody>
                    <a:bodyPr/>
                    <a:lstStyle/>
                    <a:p>
                      <a:pPr indent="0" lvl="0" marL="0" marR="0" rtl="0" algn="l">
                        <a:spcBef>
                          <a:spcPts val="0"/>
                        </a:spcBef>
                        <a:spcAft>
                          <a:spcPts val="0"/>
                        </a:spcAft>
                        <a:buNone/>
                      </a:pPr>
                      <a:r>
                        <a:rPr lang="en-US" sz="1800">
                          <a:solidFill>
                            <a:srgbClr val="7F7F7F"/>
                          </a:solidFill>
                        </a:rPr>
                        <a:t>New Blessing/Re-blessing</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tcPr>
                </a:tc>
              </a:tr>
              <a:tr h="370850">
                <a:tc>
                  <a:txBody>
                    <a:bodyPr/>
                    <a:lstStyle/>
                    <a:p>
                      <a:pPr indent="0" lvl="0" marL="0" marR="0" rtl="0" algn="l">
                        <a:spcBef>
                          <a:spcPts val="0"/>
                        </a:spcBef>
                        <a:spcAft>
                          <a:spcPts val="0"/>
                        </a:spcAft>
                        <a:buNone/>
                      </a:pPr>
                      <a:r>
                        <a:rPr lang="en-US" sz="1400"/>
                        <a:t>Language abilities</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rgbClr val="F2F2F2"/>
                    </a:solidFill>
                  </a:tcPr>
                </a:tc>
                <a:tc>
                  <a:txBody>
                    <a:bodyPr/>
                    <a:lstStyle/>
                    <a:p>
                      <a:pPr indent="0" lvl="0" marL="0" marR="0" rtl="0" algn="l">
                        <a:spcBef>
                          <a:spcPts val="0"/>
                        </a:spcBef>
                        <a:spcAft>
                          <a:spcPts val="0"/>
                        </a:spcAft>
                        <a:buNone/>
                      </a:pPr>
                      <a:r>
                        <a:t/>
                      </a:r>
                      <a:endParaRPr sz="1800">
                        <a:solidFill>
                          <a:srgbClr val="7F7F7F"/>
                        </a:solidFill>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tcPr>
                </a:tc>
              </a:tr>
              <a:tr h="370850">
                <a:tc>
                  <a:txBody>
                    <a:bodyPr/>
                    <a:lstStyle/>
                    <a:p>
                      <a:pPr indent="0" lvl="0" marL="0" marR="0" rtl="0" algn="l">
                        <a:spcBef>
                          <a:spcPts val="0"/>
                        </a:spcBef>
                        <a:spcAft>
                          <a:spcPts val="0"/>
                        </a:spcAft>
                        <a:buNone/>
                      </a:pPr>
                      <a:r>
                        <a:rPr lang="en-US" sz="1400"/>
                        <a:t>Preferred age group</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rgbClr val="F2F2F2"/>
                    </a:solidFill>
                  </a:tcPr>
                </a:tc>
                <a:tc>
                  <a:txBody>
                    <a:bodyPr/>
                    <a:lstStyle/>
                    <a:p>
                      <a:pPr indent="0" lvl="0" marL="0" marR="0" rtl="0" algn="l">
                        <a:spcBef>
                          <a:spcPts val="0"/>
                        </a:spcBef>
                        <a:spcAft>
                          <a:spcPts val="0"/>
                        </a:spcAft>
                        <a:buNone/>
                      </a:pPr>
                      <a:r>
                        <a:t/>
                      </a:r>
                      <a:endParaRPr sz="1800">
                        <a:solidFill>
                          <a:srgbClr val="7F7F7F"/>
                        </a:solidFill>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tcPr>
                </a:tc>
              </a:tr>
            </a:tbl>
          </a:graphicData>
        </a:graphic>
      </p:graphicFrame>
      <p:graphicFrame>
        <p:nvGraphicFramePr>
          <p:cNvPr id="90" name="Google Shape;90;p13"/>
          <p:cNvGraphicFramePr/>
          <p:nvPr/>
        </p:nvGraphicFramePr>
        <p:xfrm>
          <a:off x="148535" y="4538441"/>
          <a:ext cx="3000000" cy="3000000"/>
        </p:xfrm>
        <a:graphic>
          <a:graphicData uri="http://schemas.openxmlformats.org/drawingml/2006/table">
            <a:tbl>
              <a:tblPr bandRow="1" firstRow="1">
                <a:noFill/>
                <a:tableStyleId>{1677D2B8-E126-4923-9038-6D32B336293A}</a:tableStyleId>
              </a:tblPr>
              <a:tblGrid>
                <a:gridCol w="1001000"/>
                <a:gridCol w="1446500"/>
                <a:gridCol w="1389575"/>
                <a:gridCol w="2110400"/>
              </a:tblGrid>
              <a:tr h="370850">
                <a:tc>
                  <a:txBody>
                    <a:bodyPr/>
                    <a:lstStyle/>
                    <a:p>
                      <a:pPr indent="0" lvl="0" marL="0" marR="0" rtl="0" algn="l">
                        <a:spcBef>
                          <a:spcPts val="0"/>
                        </a:spcBef>
                        <a:spcAft>
                          <a:spcPts val="0"/>
                        </a:spcAft>
                        <a:buNone/>
                      </a:pPr>
                      <a:r>
                        <a:rPr lang="en-US" sz="1400"/>
                        <a:t>Matching Supporter</a:t>
                      </a:r>
                      <a:endParaRPr sz="1400"/>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rgbClr val="F2F2F2"/>
                    </a:solidFill>
                  </a:tcPr>
                </a:tc>
                <a:tc>
                  <a:txBody>
                    <a:bodyPr/>
                    <a:lstStyle/>
                    <a:p>
                      <a:pPr indent="0" lvl="0" marL="0" marR="0" rtl="0" algn="l">
                        <a:spcBef>
                          <a:spcPts val="0"/>
                        </a:spcBef>
                        <a:spcAft>
                          <a:spcPts val="0"/>
                        </a:spcAft>
                        <a:buNone/>
                      </a:pPr>
                      <a:r>
                        <a:rPr lang="en-US" sz="1800">
                          <a:solidFill>
                            <a:srgbClr val="7F7F7F"/>
                          </a:solidFill>
                        </a:rPr>
                        <a:t>Name</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tcPr>
                </a:tc>
                <a:tc>
                  <a:txBody>
                    <a:bodyPr/>
                    <a:lstStyle/>
                    <a:p>
                      <a:pPr indent="0" lvl="0" marL="0" marR="0" rtl="0" algn="l">
                        <a:spcBef>
                          <a:spcPts val="0"/>
                        </a:spcBef>
                        <a:spcAft>
                          <a:spcPts val="0"/>
                        </a:spcAft>
                        <a:buNone/>
                      </a:pPr>
                      <a:r>
                        <a:rPr lang="en-US" sz="1800">
                          <a:solidFill>
                            <a:srgbClr val="7F7F7F"/>
                          </a:solidFill>
                        </a:rPr>
                        <a:t>Languages</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tcPr>
                </a:tc>
                <a:tc>
                  <a:txBody>
                    <a:bodyPr/>
                    <a:lstStyle/>
                    <a:p>
                      <a:pPr indent="0" lvl="0" marL="0" marR="0" rtl="0" algn="l">
                        <a:spcBef>
                          <a:spcPts val="0"/>
                        </a:spcBef>
                        <a:spcAft>
                          <a:spcPts val="0"/>
                        </a:spcAft>
                        <a:buNone/>
                      </a:pPr>
                      <a:r>
                        <a:rPr lang="en-US" sz="1800">
                          <a:solidFill>
                            <a:srgbClr val="7F7F7F"/>
                          </a:solidFill>
                        </a:rPr>
                        <a:t>Email address:</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tcPr>
                </a:tc>
              </a:tr>
              <a:tr h="370850">
                <a:tc>
                  <a:txBody>
                    <a:bodyPr/>
                    <a:lstStyle/>
                    <a:p>
                      <a:pPr indent="0" lvl="0" marL="0" marR="0" rtl="0" algn="l">
                        <a:spcBef>
                          <a:spcPts val="0"/>
                        </a:spcBef>
                        <a:spcAft>
                          <a:spcPts val="0"/>
                        </a:spcAft>
                        <a:buNone/>
                      </a:pPr>
                      <a:r>
                        <a:rPr lang="en-US" sz="1400"/>
                        <a:t>Local Pastor</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rgbClr val="F2F2F2"/>
                    </a:solidFill>
                  </a:tcPr>
                </a:tc>
                <a:tc>
                  <a:txBody>
                    <a:bodyPr/>
                    <a:lstStyle/>
                    <a:p>
                      <a:pPr indent="0" lvl="0" marL="0" marR="0" rtl="0" algn="l">
                        <a:spcBef>
                          <a:spcPts val="0"/>
                        </a:spcBef>
                        <a:spcAft>
                          <a:spcPts val="0"/>
                        </a:spcAft>
                        <a:buNone/>
                      </a:pPr>
                      <a:r>
                        <a:rPr lang="en-US" sz="1800">
                          <a:solidFill>
                            <a:srgbClr val="7F7F7F"/>
                          </a:solidFill>
                        </a:rPr>
                        <a:t>Name</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tcPr>
                </a:tc>
                <a:tc>
                  <a:txBody>
                    <a:bodyPr/>
                    <a:lstStyle/>
                    <a:p>
                      <a:pPr indent="0" lvl="0" marL="0" marR="0" rtl="0" algn="l">
                        <a:spcBef>
                          <a:spcPts val="0"/>
                        </a:spcBef>
                        <a:spcAft>
                          <a:spcPts val="0"/>
                        </a:spcAft>
                        <a:buNone/>
                      </a:pPr>
                      <a:r>
                        <a:rPr lang="en-US" sz="1800">
                          <a:solidFill>
                            <a:srgbClr val="7F7F7F"/>
                          </a:solidFill>
                        </a:rPr>
                        <a:t>Church</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tcPr>
                </a:tc>
                <a:tc>
                  <a:txBody>
                    <a:bodyPr/>
                    <a:lstStyle/>
                    <a:p>
                      <a:pPr indent="0" lvl="0" marL="0" marR="0" rtl="0" algn="l">
                        <a:spcBef>
                          <a:spcPts val="0"/>
                        </a:spcBef>
                        <a:spcAft>
                          <a:spcPts val="0"/>
                        </a:spcAft>
                        <a:buNone/>
                      </a:pPr>
                      <a:r>
                        <a:rPr lang="en-US" sz="1800">
                          <a:solidFill>
                            <a:srgbClr val="7F7F7F"/>
                          </a:solidFill>
                        </a:rPr>
                        <a:t>Email address:</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tcPr>
                </a:tc>
              </a:tr>
            </a:tbl>
          </a:graphicData>
        </a:graphic>
      </p:graphicFrame>
      <p:graphicFrame>
        <p:nvGraphicFramePr>
          <p:cNvPr id="91" name="Google Shape;91;p13"/>
          <p:cNvGraphicFramePr/>
          <p:nvPr/>
        </p:nvGraphicFramePr>
        <p:xfrm>
          <a:off x="148536" y="5473369"/>
          <a:ext cx="3000000" cy="3000000"/>
        </p:xfrm>
        <a:graphic>
          <a:graphicData uri="http://schemas.openxmlformats.org/drawingml/2006/table">
            <a:tbl>
              <a:tblPr bandRow="1" firstRow="1">
                <a:noFill/>
                <a:tableStyleId>{EB8D9812-49C6-406D-B211-C114C43E8A89}</a:tableStyleId>
              </a:tblPr>
              <a:tblGrid>
                <a:gridCol w="727775"/>
                <a:gridCol w="317500"/>
                <a:gridCol w="3152500"/>
                <a:gridCol w="2168800"/>
                <a:gridCol w="1419025"/>
                <a:gridCol w="1565475"/>
                <a:gridCol w="2022350"/>
              </a:tblGrid>
              <a:tr h="370850">
                <a:tc gridSpan="7">
                  <a:txBody>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Contact details of local</a:t>
                      </a:r>
                      <a:r>
                        <a:rPr b="1" lang="en-US" sz="1800">
                          <a:solidFill>
                            <a:schemeClr val="dk1"/>
                          </a:solidFill>
                          <a:latin typeface="Calibri"/>
                          <a:ea typeface="Calibri"/>
                          <a:cs typeface="Calibri"/>
                          <a:sym typeface="Calibri"/>
                        </a:rPr>
                        <a:t> or national BFD</a:t>
                      </a:r>
                      <a:endParaRPr sz="1800">
                        <a:solidFill>
                          <a:schemeClr val="dk1"/>
                        </a:solidFill>
                      </a:endParaRPr>
                    </a:p>
                  </a:txBody>
                  <a:tcPr marT="45725" marB="45725" marR="91450" marL="91450">
                    <a:lnB cap="flat" cmpd="sng" w="12700">
                      <a:solidFill>
                        <a:srgbClr val="7F7F7F"/>
                      </a:solidFill>
                      <a:prstDash val="solid"/>
                      <a:round/>
                      <a:headEnd len="sm" w="sm" type="none"/>
                      <a:tailEnd len="sm" w="sm" type="none"/>
                    </a:lnB>
                    <a:solidFill>
                      <a:srgbClr val="FBE4D4"/>
                    </a:solidFill>
                  </a:tcPr>
                </a:tc>
                <a:tc hMerge="1"/>
                <a:tc hMerge="1"/>
                <a:tc hMerge="1"/>
                <a:tc hMerge="1"/>
                <a:tc hMerge="1"/>
                <a:tc hMerge="1"/>
              </a:tr>
              <a:tr h="370850">
                <a:tc>
                  <a:txBody>
                    <a:bodyPr/>
                    <a:lstStyle/>
                    <a:p>
                      <a:pPr indent="0" lvl="0" marL="0" marR="0" rtl="0" algn="l">
                        <a:spcBef>
                          <a:spcPts val="0"/>
                        </a:spcBef>
                        <a:spcAft>
                          <a:spcPts val="0"/>
                        </a:spcAft>
                        <a:buNone/>
                      </a:pPr>
                      <a:r>
                        <a:rPr lang="en-US" sz="1600">
                          <a:solidFill>
                            <a:srgbClr val="7F7F7F"/>
                          </a:solidFill>
                        </a:rPr>
                        <a:t>Name</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rgbClr val="F2F2F2"/>
                    </a:solidFill>
                  </a:tcPr>
                </a:tc>
                <a:tc gridSpan="2">
                  <a:txBody>
                    <a:bodyPr/>
                    <a:lstStyle/>
                    <a:p>
                      <a:pPr indent="0" lvl="0" marL="0" marR="0" rtl="0" algn="l">
                        <a:spcBef>
                          <a:spcPts val="0"/>
                        </a:spcBef>
                        <a:spcAft>
                          <a:spcPts val="0"/>
                        </a:spcAft>
                        <a:buNone/>
                      </a:pPr>
                      <a:r>
                        <a:t/>
                      </a:r>
                      <a:endParaRPr sz="1800"/>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chemeClr val="lt1"/>
                    </a:solidFill>
                  </a:tcPr>
                </a:tc>
                <a:tc hMerge="1"/>
                <a:tc gridSpan="2">
                  <a:txBody>
                    <a:bodyPr/>
                    <a:lstStyle/>
                    <a:p>
                      <a:pPr indent="0" lvl="0" marL="0" marR="0" rtl="0" algn="ctr">
                        <a:spcBef>
                          <a:spcPts val="0"/>
                        </a:spcBef>
                        <a:spcAft>
                          <a:spcPts val="0"/>
                        </a:spcAft>
                        <a:buNone/>
                      </a:pPr>
                      <a:r>
                        <a:rPr lang="en-US" sz="1600">
                          <a:solidFill>
                            <a:srgbClr val="7F7F7F"/>
                          </a:solidFill>
                        </a:rPr>
                        <a:t>Function/Responsibility</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B cap="flat" cmpd="sng" w="12700">
                      <a:solidFill>
                        <a:srgbClr val="7F7F7F"/>
                      </a:solidFill>
                      <a:prstDash val="solid"/>
                      <a:round/>
                      <a:headEnd len="sm" w="sm" type="none"/>
                      <a:tailEnd len="sm" w="sm" type="none"/>
                    </a:lnB>
                    <a:solidFill>
                      <a:srgbClr val="F2F2F2"/>
                    </a:solidFill>
                  </a:tcPr>
                </a:tc>
                <a:tc hMerge="1"/>
                <a:tc gridSpan="2">
                  <a:txBody>
                    <a:bodyPr/>
                    <a:lstStyle/>
                    <a:p>
                      <a:pPr indent="0" lvl="0" marL="0" marR="0" rtl="0" algn="ctr">
                        <a:spcBef>
                          <a:spcPts val="0"/>
                        </a:spcBef>
                        <a:spcAft>
                          <a:spcPts val="0"/>
                        </a:spcAft>
                        <a:buNone/>
                      </a:pPr>
                      <a:r>
                        <a:t/>
                      </a:r>
                      <a:endParaRPr sz="1600">
                        <a:solidFill>
                          <a:srgbClr val="7F7F7F"/>
                        </a:solidFill>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B cap="flat" cmpd="sng" w="12700">
                      <a:solidFill>
                        <a:srgbClr val="7F7F7F"/>
                      </a:solidFill>
                      <a:prstDash val="solid"/>
                      <a:round/>
                      <a:headEnd len="sm" w="sm" type="none"/>
                      <a:tailEnd len="sm" w="sm" type="none"/>
                    </a:lnB>
                    <a:solidFill>
                      <a:schemeClr val="lt1"/>
                    </a:solidFill>
                  </a:tcPr>
                </a:tc>
                <a:tc hMerge="1"/>
              </a:tr>
              <a:tr h="370850">
                <a:tc gridSpan="2">
                  <a:txBody>
                    <a:bodyPr/>
                    <a:lstStyle/>
                    <a:p>
                      <a:pPr indent="0" lvl="0" marL="0" marR="0" rtl="0" algn="l">
                        <a:spcBef>
                          <a:spcPts val="0"/>
                        </a:spcBef>
                        <a:spcAft>
                          <a:spcPts val="0"/>
                        </a:spcAft>
                        <a:buNone/>
                      </a:pPr>
                      <a:r>
                        <a:rPr lang="en-US" sz="1600">
                          <a:solidFill>
                            <a:srgbClr val="7F7F7F"/>
                          </a:solidFill>
                        </a:rPr>
                        <a:t>E-mail:</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rgbClr val="F2F2F2"/>
                    </a:solidFill>
                  </a:tcPr>
                </a:tc>
                <a:tc hMerge="1"/>
                <a:tc>
                  <a:txBody>
                    <a:bodyPr/>
                    <a:lstStyle/>
                    <a:p>
                      <a:pPr indent="0" lvl="0" marL="0" marR="0" rtl="0" algn="l">
                        <a:spcBef>
                          <a:spcPts val="0"/>
                        </a:spcBef>
                        <a:spcAft>
                          <a:spcPts val="0"/>
                        </a:spcAft>
                        <a:buNone/>
                      </a:pPr>
                      <a:r>
                        <a:t/>
                      </a:r>
                      <a:endParaRPr sz="1600">
                        <a:solidFill>
                          <a:srgbClr val="7F7F7F"/>
                        </a:solidFill>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chemeClr val="lt1"/>
                    </a:solidFill>
                  </a:tcPr>
                </a:tc>
                <a:tc>
                  <a:txBody>
                    <a:bodyPr/>
                    <a:lstStyle/>
                    <a:p>
                      <a:pPr indent="0" lvl="0" marL="0" marR="0" rtl="0" algn="ctr">
                        <a:spcBef>
                          <a:spcPts val="0"/>
                        </a:spcBef>
                        <a:spcAft>
                          <a:spcPts val="0"/>
                        </a:spcAft>
                        <a:buNone/>
                      </a:pPr>
                      <a:r>
                        <a:rPr lang="en-US" sz="1600">
                          <a:solidFill>
                            <a:srgbClr val="7F7F7F"/>
                          </a:solidFill>
                        </a:rPr>
                        <a:t>Social media account</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rgbClr val="F2F2F2"/>
                    </a:solidFill>
                  </a:tcPr>
                </a:tc>
                <a:tc gridSpan="2">
                  <a:txBody>
                    <a:bodyPr/>
                    <a:lstStyle/>
                    <a:p>
                      <a:pPr indent="0" lvl="0" marL="0" marR="0" rtl="0" algn="ctr">
                        <a:spcBef>
                          <a:spcPts val="0"/>
                        </a:spcBef>
                        <a:spcAft>
                          <a:spcPts val="0"/>
                        </a:spcAft>
                        <a:buNone/>
                      </a:pPr>
                      <a:r>
                        <a:t/>
                      </a:r>
                      <a:endParaRPr sz="1600">
                        <a:solidFill>
                          <a:srgbClr val="7F7F7F"/>
                        </a:solidFill>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chemeClr val="lt1"/>
                    </a:solidFill>
                  </a:tcPr>
                </a:tc>
                <a:tc hMerge="1"/>
                <a:tc>
                  <a:txBody>
                    <a:bodyPr/>
                    <a:lstStyle/>
                    <a:p>
                      <a:pPr indent="0" lvl="0" marL="0" marR="0" rtl="0" algn="ctr">
                        <a:spcBef>
                          <a:spcPts val="0"/>
                        </a:spcBef>
                        <a:spcAft>
                          <a:spcPts val="0"/>
                        </a:spcAft>
                        <a:buNone/>
                      </a:pPr>
                      <a:r>
                        <a:rPr lang="en-US" sz="1600">
                          <a:solidFill>
                            <a:srgbClr val="7F7F7F"/>
                          </a:solidFill>
                        </a:rPr>
                        <a:t>ID</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chemeClr val="lt1"/>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4"/>
          <p:cNvSpPr txBox="1"/>
          <p:nvPr/>
        </p:nvSpPr>
        <p:spPr>
          <a:xfrm>
            <a:off x="0" y="1585"/>
            <a:ext cx="6095999" cy="523220"/>
          </a:xfrm>
          <a:prstGeom prst="rect">
            <a:avLst/>
          </a:prstGeom>
          <a:solidFill>
            <a:srgbClr val="FBE4D4"/>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2800" u="none" cap="none" strike="noStrike">
                <a:solidFill>
                  <a:schemeClr val="dk1"/>
                </a:solidFill>
                <a:latin typeface="Calibri"/>
                <a:ea typeface="Calibri"/>
                <a:cs typeface="Calibri"/>
                <a:sym typeface="Calibri"/>
              </a:rPr>
              <a:t>Name of Candidate</a:t>
            </a:r>
            <a:endParaRPr/>
          </a:p>
        </p:txBody>
      </p:sp>
      <p:sp>
        <p:nvSpPr>
          <p:cNvPr id="97" name="Google Shape;97;p14"/>
          <p:cNvSpPr txBox="1"/>
          <p:nvPr/>
        </p:nvSpPr>
        <p:spPr>
          <a:xfrm>
            <a:off x="193952" y="10510"/>
            <a:ext cx="800008" cy="523220"/>
          </a:xfrm>
          <a:prstGeom prst="rect">
            <a:avLst/>
          </a:prstGeom>
          <a:solidFill>
            <a:schemeClr val="lt1"/>
          </a:solidFill>
          <a:ln cap="flat" cmpd="sng" w="12700">
            <a:solidFill>
              <a:srgbClr val="FBE4D4"/>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2800" u="none" cap="none" strike="noStrike">
                <a:solidFill>
                  <a:schemeClr val="dk1"/>
                </a:solidFill>
                <a:latin typeface="Calibri"/>
                <a:ea typeface="Calibri"/>
                <a:cs typeface="Calibri"/>
                <a:sym typeface="Calibri"/>
              </a:rPr>
              <a:t>M/F</a:t>
            </a:r>
            <a:endParaRPr/>
          </a:p>
        </p:txBody>
      </p:sp>
      <p:graphicFrame>
        <p:nvGraphicFramePr>
          <p:cNvPr id="98" name="Google Shape;98;p14"/>
          <p:cNvGraphicFramePr/>
          <p:nvPr/>
        </p:nvGraphicFramePr>
        <p:xfrm>
          <a:off x="6210300" y="533411"/>
          <a:ext cx="3000000" cy="3000000"/>
        </p:xfrm>
        <a:graphic>
          <a:graphicData uri="http://schemas.openxmlformats.org/drawingml/2006/table">
            <a:tbl>
              <a:tblPr bandRow="1" firstRow="1">
                <a:noFill/>
                <a:tableStyleId>{EB8D9812-49C6-406D-B211-C114C43E8A89}</a:tableStyleId>
              </a:tblPr>
              <a:tblGrid>
                <a:gridCol w="5829300"/>
              </a:tblGrid>
              <a:tr h="370850">
                <a:tc>
                  <a:txBody>
                    <a:bodyPr/>
                    <a:lstStyle/>
                    <a:p>
                      <a:pPr indent="0" lvl="0" marL="0" marR="0" rtl="0" algn="l">
                        <a:spcBef>
                          <a:spcPts val="0"/>
                        </a:spcBef>
                        <a:spcAft>
                          <a:spcPts val="0"/>
                        </a:spcAft>
                        <a:buNone/>
                      </a:pPr>
                      <a:r>
                        <a:rPr b="1" lang="en-US" sz="1800">
                          <a:solidFill>
                            <a:schemeClr val="dk1"/>
                          </a:solidFill>
                        </a:rPr>
                        <a:t>Hobbies and Interests</a:t>
                      </a:r>
                      <a:endParaRPr/>
                    </a:p>
                  </a:txBody>
                  <a:tcPr marT="45725" marB="45725" marR="91450" marL="91450">
                    <a:solidFill>
                      <a:srgbClr val="FBE4D4"/>
                    </a:solidFill>
                  </a:tcPr>
                </a:tc>
              </a:tr>
              <a:tr h="370850">
                <a:tc>
                  <a:txBody>
                    <a:bodyPr/>
                    <a:lstStyle/>
                    <a:p>
                      <a:pPr indent="0" lvl="0" marL="0" marR="0" rtl="0" algn="l">
                        <a:spcBef>
                          <a:spcPts val="0"/>
                        </a:spcBef>
                        <a:spcAft>
                          <a:spcPts val="0"/>
                        </a:spcAft>
                        <a:buNone/>
                      </a:pPr>
                      <a:r>
                        <a:rPr lang="en-US" sz="1800">
                          <a:solidFill>
                            <a:srgbClr val="7F7F7F"/>
                          </a:solidFill>
                        </a:rPr>
                        <a:t>Answer</a:t>
                      </a:r>
                      <a:endParaRPr/>
                    </a:p>
                  </a:txBody>
                  <a:tcPr marT="45725" marB="45725" marR="91450" marL="91450">
                    <a:solidFill>
                      <a:schemeClr val="lt1"/>
                    </a:solidFill>
                  </a:tcPr>
                </a:tc>
              </a:tr>
            </a:tbl>
          </a:graphicData>
        </a:graphic>
      </p:graphicFrame>
      <p:graphicFrame>
        <p:nvGraphicFramePr>
          <p:cNvPr id="99" name="Google Shape;99;p14"/>
          <p:cNvGraphicFramePr/>
          <p:nvPr/>
        </p:nvGraphicFramePr>
        <p:xfrm>
          <a:off x="6210300" y="1386841"/>
          <a:ext cx="3000000" cy="3000000"/>
        </p:xfrm>
        <a:graphic>
          <a:graphicData uri="http://schemas.openxmlformats.org/drawingml/2006/table">
            <a:tbl>
              <a:tblPr bandRow="1" firstRow="1">
                <a:noFill/>
                <a:tableStyleId>{EB8D9812-49C6-406D-B211-C114C43E8A89}</a:tableStyleId>
              </a:tblPr>
              <a:tblGrid>
                <a:gridCol w="5829300"/>
              </a:tblGrid>
              <a:tr h="370850">
                <a:tc>
                  <a:txBody>
                    <a:bodyPr/>
                    <a:lstStyle/>
                    <a:p>
                      <a:pPr indent="0" lvl="0" marL="0" marR="0" rtl="0" algn="l">
                        <a:spcBef>
                          <a:spcPts val="0"/>
                        </a:spcBef>
                        <a:spcAft>
                          <a:spcPts val="0"/>
                        </a:spcAft>
                        <a:buNone/>
                      </a:pPr>
                      <a:r>
                        <a:rPr lang="en-US" sz="1800">
                          <a:solidFill>
                            <a:schemeClr val="dk1"/>
                          </a:solidFill>
                        </a:rPr>
                        <a:t>Personality and Character</a:t>
                      </a:r>
                      <a:endParaRPr/>
                    </a:p>
                  </a:txBody>
                  <a:tcPr marT="45725" marB="45725" marR="91450" marL="91450">
                    <a:solidFill>
                      <a:srgbClr val="FBE4D4"/>
                    </a:solidFill>
                  </a:tcPr>
                </a:tc>
              </a:tr>
              <a:tr h="370850">
                <a:tc>
                  <a:txBody>
                    <a:bodyPr/>
                    <a:lstStyle/>
                    <a:p>
                      <a:pPr indent="0" lvl="0" marL="0" marR="0" rtl="0" algn="l">
                        <a:spcBef>
                          <a:spcPts val="0"/>
                        </a:spcBef>
                        <a:spcAft>
                          <a:spcPts val="0"/>
                        </a:spcAft>
                        <a:buNone/>
                      </a:pPr>
                      <a:r>
                        <a:rPr lang="en-US" sz="1800">
                          <a:solidFill>
                            <a:srgbClr val="7F7F7F"/>
                          </a:solidFill>
                        </a:rPr>
                        <a:t>Positive traits</a:t>
                      </a:r>
                      <a:endParaRPr/>
                    </a:p>
                  </a:txBody>
                  <a:tcPr marT="45725" marB="45725" marR="91450" marL="91450">
                    <a:solidFill>
                      <a:schemeClr val="lt1"/>
                    </a:solidFill>
                  </a:tcPr>
                </a:tc>
              </a:tr>
              <a:tr h="370850">
                <a:tc>
                  <a:txBody>
                    <a:bodyPr/>
                    <a:lstStyle/>
                    <a:p>
                      <a:pPr indent="0" lvl="0" marL="0" marR="0" rtl="0" algn="l">
                        <a:spcBef>
                          <a:spcPts val="0"/>
                        </a:spcBef>
                        <a:spcAft>
                          <a:spcPts val="0"/>
                        </a:spcAft>
                        <a:buNone/>
                      </a:pPr>
                      <a:r>
                        <a:rPr lang="en-US" sz="1800">
                          <a:solidFill>
                            <a:srgbClr val="7F7F7F"/>
                          </a:solidFill>
                        </a:rPr>
                        <a:t>Negative traits</a:t>
                      </a:r>
                      <a:endParaRPr sz="1400">
                        <a:solidFill>
                          <a:srgbClr val="7F7F7F"/>
                        </a:solidFill>
                      </a:endParaRPr>
                    </a:p>
                  </a:txBody>
                  <a:tcPr marT="45725" marB="45725" marR="91450" marL="91450">
                    <a:solidFill>
                      <a:schemeClr val="lt1"/>
                    </a:solidFill>
                  </a:tcPr>
                </a:tc>
              </a:tr>
            </a:tbl>
          </a:graphicData>
        </a:graphic>
      </p:graphicFrame>
      <p:graphicFrame>
        <p:nvGraphicFramePr>
          <p:cNvPr id="100" name="Google Shape;100;p14"/>
          <p:cNvGraphicFramePr/>
          <p:nvPr/>
        </p:nvGraphicFramePr>
        <p:xfrm>
          <a:off x="6210299" y="3380730"/>
          <a:ext cx="3000000" cy="3000000"/>
        </p:xfrm>
        <a:graphic>
          <a:graphicData uri="http://schemas.openxmlformats.org/drawingml/2006/table">
            <a:tbl>
              <a:tblPr bandRow="1" firstRow="1">
                <a:noFill/>
                <a:tableStyleId>{EB8D9812-49C6-406D-B211-C114C43E8A89}</a:tableStyleId>
              </a:tblPr>
              <a:tblGrid>
                <a:gridCol w="5829300"/>
              </a:tblGrid>
              <a:tr h="370850">
                <a:tc>
                  <a:txBody>
                    <a:bodyPr/>
                    <a:lstStyle/>
                    <a:p>
                      <a:pPr indent="0" lvl="0" marL="0" marR="0" rtl="0" algn="l">
                        <a:spcBef>
                          <a:spcPts val="0"/>
                        </a:spcBef>
                        <a:spcAft>
                          <a:spcPts val="0"/>
                        </a:spcAft>
                        <a:buNone/>
                      </a:pPr>
                      <a:r>
                        <a:rPr b="1" lang="en-US" sz="1600">
                          <a:solidFill>
                            <a:schemeClr val="dk1"/>
                          </a:solidFill>
                          <a:latin typeface="Arial"/>
                          <a:ea typeface="Arial"/>
                          <a:cs typeface="Arial"/>
                          <a:sym typeface="Arial"/>
                        </a:rPr>
                        <a:t>Qualities in a spouse that would complement you best</a:t>
                      </a:r>
                      <a:endParaRPr sz="1800">
                        <a:solidFill>
                          <a:schemeClr val="dk1"/>
                        </a:solidFill>
                        <a:latin typeface="Century"/>
                        <a:ea typeface="Century"/>
                        <a:cs typeface="Century"/>
                        <a:sym typeface="Century"/>
                      </a:endParaRPr>
                    </a:p>
                  </a:txBody>
                  <a:tcPr marT="0" marB="0" marR="62875" marL="62875" anchor="ctr">
                    <a:solidFill>
                      <a:srgbClr val="FBE4D4"/>
                    </a:solidFill>
                  </a:tcPr>
                </a:tc>
              </a:tr>
              <a:tr h="370850">
                <a:tc>
                  <a:txBody>
                    <a:bodyPr/>
                    <a:lstStyle/>
                    <a:p>
                      <a:pPr indent="0" lvl="0" marL="0" marR="0" rtl="0" algn="l">
                        <a:spcBef>
                          <a:spcPts val="0"/>
                        </a:spcBef>
                        <a:spcAft>
                          <a:spcPts val="0"/>
                        </a:spcAft>
                        <a:buNone/>
                      </a:pPr>
                      <a:r>
                        <a:rPr lang="en-US" sz="1800">
                          <a:solidFill>
                            <a:srgbClr val="7F7F7F"/>
                          </a:solidFill>
                        </a:rPr>
                        <a:t>Answer</a:t>
                      </a:r>
                      <a:endParaRPr sz="1400">
                        <a:solidFill>
                          <a:srgbClr val="7F7F7F"/>
                        </a:solidFill>
                      </a:endParaRPr>
                    </a:p>
                  </a:txBody>
                  <a:tcPr marT="45725" marB="45725" marR="91450" marL="91450">
                    <a:solidFill>
                      <a:schemeClr val="lt1"/>
                    </a:solidFill>
                  </a:tcPr>
                </a:tc>
              </a:tr>
            </a:tbl>
          </a:graphicData>
        </a:graphic>
      </p:graphicFrame>
      <p:graphicFrame>
        <p:nvGraphicFramePr>
          <p:cNvPr id="101" name="Google Shape;101;p14"/>
          <p:cNvGraphicFramePr/>
          <p:nvPr/>
        </p:nvGraphicFramePr>
        <p:xfrm>
          <a:off x="6235790" y="4202261"/>
          <a:ext cx="3000000" cy="3000000"/>
        </p:xfrm>
        <a:graphic>
          <a:graphicData uri="http://schemas.openxmlformats.org/drawingml/2006/table">
            <a:tbl>
              <a:tblPr bandRow="1" firstRow="1">
                <a:noFill/>
                <a:tableStyleId>{EB8D9812-49C6-406D-B211-C114C43E8A89}</a:tableStyleId>
              </a:tblPr>
              <a:tblGrid>
                <a:gridCol w="5762250"/>
              </a:tblGrid>
              <a:tr h="370850">
                <a:tc>
                  <a:txBody>
                    <a:bodyPr/>
                    <a:lstStyle/>
                    <a:p>
                      <a:pPr indent="0" lvl="0" marL="0" marR="0" rtl="0" algn="l">
                        <a:spcBef>
                          <a:spcPts val="0"/>
                        </a:spcBef>
                        <a:spcAft>
                          <a:spcPts val="0"/>
                        </a:spcAft>
                        <a:buNone/>
                      </a:pPr>
                      <a:r>
                        <a:rPr b="1" lang="en-US" sz="1600">
                          <a:solidFill>
                            <a:schemeClr val="dk1"/>
                          </a:solidFill>
                          <a:latin typeface="Arial"/>
                          <a:ea typeface="Arial"/>
                          <a:cs typeface="Arial"/>
                          <a:sym typeface="Arial"/>
                        </a:rPr>
                        <a:t>Seminars/workshops I have attended</a:t>
                      </a:r>
                      <a:endParaRPr sz="1800">
                        <a:solidFill>
                          <a:schemeClr val="dk1"/>
                        </a:solidFill>
                        <a:latin typeface="Century"/>
                        <a:ea typeface="Century"/>
                        <a:cs typeface="Century"/>
                        <a:sym typeface="Century"/>
                      </a:endParaRPr>
                    </a:p>
                  </a:txBody>
                  <a:tcPr marT="0" marB="0" marR="90175" marL="90175">
                    <a:solidFill>
                      <a:srgbClr val="FBE4D4"/>
                    </a:solidFill>
                  </a:tcPr>
                </a:tc>
              </a:tr>
              <a:tr h="370850">
                <a:tc>
                  <a:txBody>
                    <a:bodyPr/>
                    <a:lstStyle/>
                    <a:p>
                      <a:pPr indent="0" lvl="0" marL="0" marR="0" rtl="0" algn="l">
                        <a:spcBef>
                          <a:spcPts val="0"/>
                        </a:spcBef>
                        <a:spcAft>
                          <a:spcPts val="0"/>
                        </a:spcAft>
                        <a:buNone/>
                      </a:pPr>
                      <a:r>
                        <a:rPr lang="en-US" sz="1800">
                          <a:solidFill>
                            <a:srgbClr val="7F7F7F"/>
                          </a:solidFill>
                        </a:rPr>
                        <a:t>Answer</a:t>
                      </a:r>
                      <a:endParaRPr/>
                    </a:p>
                  </a:txBody>
                  <a:tcPr marT="45725" marB="45725" marR="91450" marL="91450">
                    <a:solidFill>
                      <a:schemeClr val="lt1"/>
                    </a:solidFill>
                  </a:tcPr>
                </a:tc>
              </a:tr>
            </a:tbl>
          </a:graphicData>
        </a:graphic>
      </p:graphicFrame>
      <p:graphicFrame>
        <p:nvGraphicFramePr>
          <p:cNvPr id="102" name="Google Shape;102;p14"/>
          <p:cNvGraphicFramePr/>
          <p:nvPr/>
        </p:nvGraphicFramePr>
        <p:xfrm>
          <a:off x="6210299" y="2527300"/>
          <a:ext cx="3000000" cy="3000000"/>
        </p:xfrm>
        <a:graphic>
          <a:graphicData uri="http://schemas.openxmlformats.org/drawingml/2006/table">
            <a:tbl>
              <a:tblPr bandRow="1" firstRow="1">
                <a:noFill/>
                <a:tableStyleId>{EB8D9812-49C6-406D-B211-C114C43E8A89}</a:tableStyleId>
              </a:tblPr>
              <a:tblGrid>
                <a:gridCol w="5829300"/>
              </a:tblGrid>
              <a:tr h="370850">
                <a:tc>
                  <a:txBody>
                    <a:bodyPr/>
                    <a:lstStyle/>
                    <a:p>
                      <a:pPr indent="0" lvl="0" marL="0" marR="0" rtl="0" algn="l">
                        <a:spcBef>
                          <a:spcPts val="0"/>
                        </a:spcBef>
                        <a:spcAft>
                          <a:spcPts val="0"/>
                        </a:spcAft>
                        <a:buNone/>
                      </a:pPr>
                      <a:r>
                        <a:rPr b="1" lang="en-US" sz="1600">
                          <a:solidFill>
                            <a:schemeClr val="dk1"/>
                          </a:solidFill>
                          <a:latin typeface="Arial"/>
                          <a:ea typeface="Arial"/>
                          <a:cs typeface="Arial"/>
                          <a:sym typeface="Arial"/>
                        </a:rPr>
                        <a:t>When do you feel closest to God?</a:t>
                      </a:r>
                      <a:endParaRPr sz="1800">
                        <a:solidFill>
                          <a:schemeClr val="dk1"/>
                        </a:solidFill>
                        <a:latin typeface="Century"/>
                        <a:ea typeface="Century"/>
                        <a:cs typeface="Century"/>
                        <a:sym typeface="Century"/>
                      </a:endParaRPr>
                    </a:p>
                  </a:txBody>
                  <a:tcPr marT="0" marB="0" marR="62875" marL="62875" anchor="ctr">
                    <a:solidFill>
                      <a:srgbClr val="FBE4D4"/>
                    </a:solidFill>
                  </a:tcPr>
                </a:tc>
              </a:tr>
              <a:tr h="370850">
                <a:tc>
                  <a:txBody>
                    <a:bodyPr/>
                    <a:lstStyle/>
                    <a:p>
                      <a:pPr indent="0" lvl="0" marL="0" marR="0" rtl="0" algn="l">
                        <a:spcBef>
                          <a:spcPts val="0"/>
                        </a:spcBef>
                        <a:spcAft>
                          <a:spcPts val="0"/>
                        </a:spcAft>
                        <a:buNone/>
                      </a:pPr>
                      <a:r>
                        <a:rPr lang="en-US" sz="1800">
                          <a:solidFill>
                            <a:srgbClr val="7F7F7F"/>
                          </a:solidFill>
                        </a:rPr>
                        <a:t>Answer</a:t>
                      </a:r>
                      <a:endParaRPr/>
                    </a:p>
                  </a:txBody>
                  <a:tcPr marT="45725" marB="45725" marR="91450" marL="91450">
                    <a:solidFill>
                      <a:schemeClr val="lt1"/>
                    </a:solidFill>
                  </a:tcPr>
                </a:tc>
              </a:tr>
            </a:tbl>
          </a:graphicData>
        </a:graphic>
      </p:graphicFrame>
      <p:sp>
        <p:nvSpPr>
          <p:cNvPr id="103" name="Google Shape;103;p14"/>
          <p:cNvSpPr/>
          <p:nvPr/>
        </p:nvSpPr>
        <p:spPr>
          <a:xfrm>
            <a:off x="193952" y="609168"/>
            <a:ext cx="5787749" cy="4085511"/>
          </a:xfrm>
          <a:prstGeom prst="roundRect">
            <a:avLst>
              <a:gd fmla="val 5127" name="adj"/>
            </a:avLst>
          </a:prstGeom>
          <a:solidFill>
            <a:schemeClr val="lt1"/>
          </a:solidFill>
          <a:ln cap="flat" cmpd="sng" w="12700">
            <a:solidFill>
              <a:srgbClr val="7F7F7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7F7F7F"/>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rgbClr val="7F7F7F"/>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rgbClr val="7F7F7F"/>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rgbClr val="7F7F7F"/>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rgbClr val="7F7F7F"/>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rgbClr val="7F7F7F"/>
              </a:solidFill>
              <a:latin typeface="Calibri"/>
              <a:ea typeface="Calibri"/>
              <a:cs typeface="Calibri"/>
              <a:sym typeface="Calibri"/>
            </a:endParaRPr>
          </a:p>
          <a:p>
            <a:pPr indent="0" lvl="0" marL="0" marR="0" rtl="0" algn="ctr">
              <a:spcBef>
                <a:spcPts val="0"/>
              </a:spcBef>
              <a:spcAft>
                <a:spcPts val="0"/>
              </a:spcAft>
              <a:buNone/>
            </a:pPr>
            <a:r>
              <a:rPr b="0" i="0" lang="en-US" sz="1800" u="none" cap="none" strike="noStrike">
                <a:solidFill>
                  <a:srgbClr val="7F7F7F"/>
                </a:solidFill>
                <a:latin typeface="Calibri"/>
                <a:ea typeface="Calibri"/>
                <a:cs typeface="Calibri"/>
                <a:sym typeface="Calibri"/>
              </a:rPr>
              <a:t>Candidate’s Picture (Whole body)</a:t>
            </a:r>
            <a:endParaRPr/>
          </a:p>
          <a:p>
            <a:pPr indent="0" lvl="0" marL="0" marR="0" rtl="0" algn="ctr">
              <a:spcBef>
                <a:spcPts val="0"/>
              </a:spcBef>
              <a:spcAft>
                <a:spcPts val="0"/>
              </a:spcAft>
              <a:buNone/>
            </a:pPr>
            <a:r>
              <a:t/>
            </a:r>
            <a:endParaRPr b="0" i="0" sz="1800" u="none" cap="none" strike="noStrike">
              <a:solidFill>
                <a:srgbClr val="7F7F7F"/>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rgbClr val="7F7F7F"/>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rgbClr val="7F7F7F"/>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rgbClr val="7F7F7F"/>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rgbClr val="7F7F7F"/>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rgbClr val="7F7F7F"/>
              </a:solidFill>
              <a:latin typeface="Calibri"/>
              <a:ea typeface="Calibri"/>
              <a:cs typeface="Calibri"/>
              <a:sym typeface="Calibri"/>
            </a:endParaRPr>
          </a:p>
          <a:p>
            <a:pPr indent="0" lvl="0" marL="0" marR="0" rtl="0" algn="ctr">
              <a:spcBef>
                <a:spcPts val="0"/>
              </a:spcBef>
              <a:spcAft>
                <a:spcPts val="0"/>
              </a:spcAft>
              <a:buNone/>
            </a:pPr>
            <a:r>
              <a:t/>
            </a:r>
            <a:endParaRPr b="0" i="0" sz="1800" u="none" cap="none" strike="noStrike">
              <a:solidFill>
                <a:srgbClr val="7F7F7F"/>
              </a:solidFill>
              <a:latin typeface="Calibri"/>
              <a:ea typeface="Calibri"/>
              <a:cs typeface="Calibri"/>
              <a:sym typeface="Calibri"/>
            </a:endParaRPr>
          </a:p>
        </p:txBody>
      </p:sp>
      <p:graphicFrame>
        <p:nvGraphicFramePr>
          <p:cNvPr id="104" name="Google Shape;104;p14"/>
          <p:cNvGraphicFramePr/>
          <p:nvPr/>
        </p:nvGraphicFramePr>
        <p:xfrm>
          <a:off x="91798" y="5242221"/>
          <a:ext cx="3000000" cy="3000000"/>
        </p:xfrm>
        <a:graphic>
          <a:graphicData uri="http://schemas.openxmlformats.org/drawingml/2006/table">
            <a:tbl>
              <a:tblPr bandRow="1" firstRow="1">
                <a:noFill/>
                <a:tableStyleId>{EB8D9812-49C6-406D-B211-C114C43E8A89}</a:tableStyleId>
              </a:tblPr>
              <a:tblGrid>
                <a:gridCol w="11906250"/>
              </a:tblGrid>
              <a:tr h="370850">
                <a:tc>
                  <a:txBody>
                    <a:bodyPr/>
                    <a:lstStyle/>
                    <a:p>
                      <a:pPr indent="0" lvl="0" marL="0" marR="0" rtl="0" algn="l">
                        <a:spcBef>
                          <a:spcPts val="0"/>
                        </a:spcBef>
                        <a:spcAft>
                          <a:spcPts val="0"/>
                        </a:spcAft>
                        <a:buNone/>
                      </a:pPr>
                      <a:r>
                        <a:rPr b="1" lang="en-US" sz="1600">
                          <a:solidFill>
                            <a:schemeClr val="dk1"/>
                          </a:solidFill>
                          <a:latin typeface="Arial"/>
                          <a:ea typeface="Arial"/>
                          <a:cs typeface="Arial"/>
                          <a:sym typeface="Arial"/>
                        </a:rPr>
                        <a:t>Other church experiences</a:t>
                      </a:r>
                      <a:endParaRPr sz="1800">
                        <a:solidFill>
                          <a:schemeClr val="dk1"/>
                        </a:solidFill>
                        <a:latin typeface="Century"/>
                        <a:ea typeface="Century"/>
                        <a:cs typeface="Century"/>
                        <a:sym typeface="Century"/>
                      </a:endParaRPr>
                    </a:p>
                  </a:txBody>
                  <a:tcPr marT="0" marB="0" marR="90175" marL="90175">
                    <a:solidFill>
                      <a:srgbClr val="FBE4D4"/>
                    </a:solidFill>
                  </a:tcPr>
                </a:tc>
              </a:tr>
              <a:tr h="370850">
                <a:tc>
                  <a:txBody>
                    <a:bodyPr/>
                    <a:lstStyle/>
                    <a:p>
                      <a:pPr indent="0" lvl="0" marL="0" marR="0" rtl="0" algn="l">
                        <a:spcBef>
                          <a:spcPts val="0"/>
                        </a:spcBef>
                        <a:spcAft>
                          <a:spcPts val="0"/>
                        </a:spcAft>
                        <a:buNone/>
                      </a:pPr>
                      <a:r>
                        <a:rPr lang="en-US" sz="1800">
                          <a:solidFill>
                            <a:srgbClr val="7F7F7F"/>
                          </a:solidFill>
                        </a:rPr>
                        <a:t>Answer</a:t>
                      </a:r>
                      <a:endParaRPr/>
                    </a:p>
                  </a:txBody>
                  <a:tcPr marT="45725" marB="45725" marR="91450" marL="91450">
                    <a:solidFill>
                      <a:schemeClr val="lt1"/>
                    </a:solidFill>
                  </a:tcPr>
                </a:tc>
              </a:tr>
            </a:tbl>
          </a:graphicData>
        </a:graphic>
      </p:graphicFrame>
      <p:graphicFrame>
        <p:nvGraphicFramePr>
          <p:cNvPr id="105" name="Google Shape;105;p14"/>
          <p:cNvGraphicFramePr/>
          <p:nvPr/>
        </p:nvGraphicFramePr>
        <p:xfrm>
          <a:off x="6210299" y="41583"/>
          <a:ext cx="3000000" cy="3000000"/>
        </p:xfrm>
        <a:graphic>
          <a:graphicData uri="http://schemas.openxmlformats.org/drawingml/2006/table">
            <a:tbl>
              <a:tblPr bandRow="1" firstRow="1">
                <a:noFill/>
                <a:tableStyleId>{1677D2B8-E126-4923-9038-6D32B336293A}</a:tableStyleId>
              </a:tblPr>
              <a:tblGrid>
                <a:gridCol w="3293175"/>
                <a:gridCol w="2654300"/>
              </a:tblGrid>
              <a:tr h="370850">
                <a:tc>
                  <a:txBody>
                    <a:bodyPr/>
                    <a:lstStyle/>
                    <a:p>
                      <a:pPr indent="0" lvl="0" marL="0" marR="0" rtl="0" algn="l">
                        <a:spcBef>
                          <a:spcPts val="0"/>
                        </a:spcBef>
                        <a:spcAft>
                          <a:spcPts val="0"/>
                        </a:spcAft>
                        <a:buNone/>
                      </a:pPr>
                      <a:r>
                        <a:rPr lang="en-US" sz="1400"/>
                        <a:t>Blessing4U website profile availability</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rgbClr val="F2F2F2"/>
                    </a:solidFill>
                  </a:tcPr>
                </a:tc>
                <a:tc>
                  <a:txBody>
                    <a:bodyPr/>
                    <a:lstStyle/>
                    <a:p>
                      <a:pPr indent="0" lvl="0" marL="0" marR="0" rtl="0" algn="ctr">
                        <a:spcBef>
                          <a:spcPts val="0"/>
                        </a:spcBef>
                        <a:spcAft>
                          <a:spcPts val="0"/>
                        </a:spcAft>
                        <a:buNone/>
                      </a:pPr>
                      <a:r>
                        <a:rPr lang="en-US" sz="1800">
                          <a:solidFill>
                            <a:srgbClr val="7F7F7F"/>
                          </a:solidFill>
                        </a:rPr>
                        <a:t>Yes/No</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5"/>
          <p:cNvSpPr txBox="1"/>
          <p:nvPr/>
        </p:nvSpPr>
        <p:spPr>
          <a:xfrm>
            <a:off x="0" y="1585"/>
            <a:ext cx="6095999" cy="523220"/>
          </a:xfrm>
          <a:prstGeom prst="rect">
            <a:avLst/>
          </a:prstGeom>
          <a:solidFill>
            <a:srgbClr val="FBE4D4"/>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2800" u="none" cap="none" strike="noStrike">
                <a:solidFill>
                  <a:schemeClr val="dk1"/>
                </a:solidFill>
                <a:latin typeface="Calibri"/>
                <a:ea typeface="Calibri"/>
                <a:cs typeface="Calibri"/>
                <a:sym typeface="Calibri"/>
              </a:rPr>
              <a:t>Name of Candidate</a:t>
            </a:r>
            <a:endParaRPr/>
          </a:p>
        </p:txBody>
      </p:sp>
      <p:sp>
        <p:nvSpPr>
          <p:cNvPr id="111" name="Google Shape;111;p15"/>
          <p:cNvSpPr txBox="1"/>
          <p:nvPr/>
        </p:nvSpPr>
        <p:spPr>
          <a:xfrm>
            <a:off x="193952" y="571"/>
            <a:ext cx="800008" cy="523220"/>
          </a:xfrm>
          <a:prstGeom prst="rect">
            <a:avLst/>
          </a:prstGeom>
          <a:solidFill>
            <a:schemeClr val="lt1"/>
          </a:solidFill>
          <a:ln cap="flat" cmpd="sng" w="12700">
            <a:solidFill>
              <a:srgbClr val="FBE4D4"/>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2800" u="none" cap="none" strike="noStrike">
                <a:solidFill>
                  <a:schemeClr val="dk1"/>
                </a:solidFill>
                <a:latin typeface="Calibri"/>
                <a:ea typeface="Calibri"/>
                <a:cs typeface="Calibri"/>
                <a:sym typeface="Calibri"/>
              </a:rPr>
              <a:t>M/F</a:t>
            </a:r>
            <a:endParaRPr b="0" i="0" sz="2800" u="none" cap="none" strike="noStrike">
              <a:solidFill>
                <a:schemeClr val="dk1"/>
              </a:solidFill>
              <a:latin typeface="Calibri"/>
              <a:ea typeface="Calibri"/>
              <a:cs typeface="Calibri"/>
              <a:sym typeface="Calibri"/>
            </a:endParaRPr>
          </a:p>
        </p:txBody>
      </p:sp>
      <p:graphicFrame>
        <p:nvGraphicFramePr>
          <p:cNvPr id="112" name="Google Shape;112;p15"/>
          <p:cNvGraphicFramePr/>
          <p:nvPr/>
        </p:nvGraphicFramePr>
        <p:xfrm>
          <a:off x="453748" y="980460"/>
          <a:ext cx="3000000" cy="3000000"/>
        </p:xfrm>
        <a:graphic>
          <a:graphicData uri="http://schemas.openxmlformats.org/drawingml/2006/table">
            <a:tbl>
              <a:tblPr bandRow="1" firstRow="1">
                <a:noFill/>
                <a:tableStyleId>{EB8D9812-49C6-406D-B211-C114C43E8A89}</a:tableStyleId>
              </a:tblPr>
              <a:tblGrid>
                <a:gridCol w="11265450"/>
              </a:tblGrid>
              <a:tr h="370850">
                <a:tc>
                  <a:txBody>
                    <a:bodyPr/>
                    <a:lstStyle/>
                    <a:p>
                      <a:pPr indent="0" lvl="0" marL="0" marR="0" rtl="0" algn="l">
                        <a:spcBef>
                          <a:spcPts val="0"/>
                        </a:spcBef>
                        <a:spcAft>
                          <a:spcPts val="0"/>
                        </a:spcAft>
                        <a:buNone/>
                      </a:pPr>
                      <a:r>
                        <a:rPr b="1" lang="en-US" sz="1800">
                          <a:solidFill>
                            <a:schemeClr val="dk1"/>
                          </a:solidFill>
                        </a:rPr>
                        <a:t>When do you intend to begin marriage life?</a:t>
                      </a:r>
                      <a:endParaRPr/>
                    </a:p>
                  </a:txBody>
                  <a:tcPr marT="45725" marB="45725" marR="91450" marL="91450">
                    <a:solidFill>
                      <a:srgbClr val="FBE4D4"/>
                    </a:solidFill>
                  </a:tcPr>
                </a:tc>
              </a:tr>
              <a:tr h="370850">
                <a:tc>
                  <a:txBody>
                    <a:bodyPr/>
                    <a:lstStyle/>
                    <a:p>
                      <a:pPr indent="0" lvl="0" marL="0" marR="0" rtl="0" algn="l">
                        <a:spcBef>
                          <a:spcPts val="0"/>
                        </a:spcBef>
                        <a:spcAft>
                          <a:spcPts val="0"/>
                        </a:spcAft>
                        <a:buNone/>
                      </a:pPr>
                      <a:r>
                        <a:rPr lang="en-US" sz="1800">
                          <a:solidFill>
                            <a:srgbClr val="7F7F7F"/>
                          </a:solidFill>
                        </a:rPr>
                        <a:t>After _____ years / Within ______ years</a:t>
                      </a:r>
                      <a:endParaRPr/>
                    </a:p>
                  </a:txBody>
                  <a:tcPr marT="45725" marB="45725" marR="91450" marL="91450">
                    <a:solidFill>
                      <a:schemeClr val="lt1"/>
                    </a:solidFill>
                  </a:tcPr>
                </a:tc>
              </a:tr>
            </a:tbl>
          </a:graphicData>
        </a:graphic>
      </p:graphicFrame>
      <p:graphicFrame>
        <p:nvGraphicFramePr>
          <p:cNvPr id="113" name="Google Shape;113;p15"/>
          <p:cNvGraphicFramePr/>
          <p:nvPr/>
        </p:nvGraphicFramePr>
        <p:xfrm>
          <a:off x="453748" y="1907695"/>
          <a:ext cx="3000000" cy="3000000"/>
        </p:xfrm>
        <a:graphic>
          <a:graphicData uri="http://schemas.openxmlformats.org/drawingml/2006/table">
            <a:tbl>
              <a:tblPr bandRow="1" firstRow="1">
                <a:noFill/>
                <a:tableStyleId>{EB8D9812-49C6-406D-B211-C114C43E8A89}</a:tableStyleId>
              </a:tblPr>
              <a:tblGrid>
                <a:gridCol w="4197775"/>
                <a:gridCol w="3384500"/>
                <a:gridCol w="3791125"/>
              </a:tblGrid>
              <a:tr h="370850">
                <a:tc gridSpan="3">
                  <a:txBody>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If the OTHER party has any of the following conditions, would you be able to accept them?</a:t>
                      </a:r>
                      <a:endParaRPr sz="1800">
                        <a:solidFill>
                          <a:schemeClr val="dk1"/>
                        </a:solidFill>
                      </a:endParaRPr>
                    </a:p>
                  </a:txBody>
                  <a:tcPr marT="45725" marB="45725" marR="91450" marL="91450">
                    <a:lnB cap="flat" cmpd="sng" w="12700">
                      <a:solidFill>
                        <a:srgbClr val="7F7F7F"/>
                      </a:solidFill>
                      <a:prstDash val="solid"/>
                      <a:round/>
                      <a:headEnd len="sm" w="sm" type="none"/>
                      <a:tailEnd len="sm" w="sm" type="none"/>
                    </a:lnB>
                    <a:solidFill>
                      <a:srgbClr val="FBE4D4"/>
                    </a:solidFill>
                  </a:tcPr>
                </a:tc>
                <a:tc hMerge="1"/>
                <a:tc hMerge="1"/>
              </a:tr>
              <a:tr h="370850">
                <a:tc>
                  <a:txBody>
                    <a:bodyPr/>
                    <a:lstStyle/>
                    <a:p>
                      <a:pPr indent="0" lvl="0" marL="0" marR="0" rtl="0" algn="l">
                        <a:spcBef>
                          <a:spcPts val="0"/>
                        </a:spcBef>
                        <a:spcAft>
                          <a:spcPts val="0"/>
                        </a:spcAft>
                        <a:buNone/>
                      </a:pPr>
                      <a:r>
                        <a:rPr lang="en-US" sz="1600">
                          <a:solidFill>
                            <a:srgbClr val="7F7F7F"/>
                          </a:solidFill>
                        </a:rPr>
                        <a:t>Re-Blessing</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rgbClr val="F2F2F2"/>
                    </a:solidFill>
                  </a:tcPr>
                </a:tc>
                <a:tc>
                  <a:txBody>
                    <a:bodyPr/>
                    <a:lstStyle/>
                    <a:p>
                      <a:pPr indent="0" lvl="0" marL="0" marR="0" rtl="0" algn="ctr">
                        <a:spcBef>
                          <a:spcPts val="0"/>
                        </a:spcBef>
                        <a:spcAft>
                          <a:spcPts val="0"/>
                        </a:spcAft>
                        <a:buNone/>
                      </a:pPr>
                      <a:r>
                        <a:rPr lang="en-US" sz="1600">
                          <a:solidFill>
                            <a:srgbClr val="7F7F7F"/>
                          </a:solidFill>
                        </a:rPr>
                        <a:t>Yes</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chemeClr val="lt1"/>
                    </a:solidFill>
                  </a:tcPr>
                </a:tc>
                <a:tc>
                  <a:txBody>
                    <a:bodyPr/>
                    <a:lstStyle/>
                    <a:p>
                      <a:pPr indent="0" lvl="0" marL="0" marR="0" rtl="0" algn="ctr">
                        <a:spcBef>
                          <a:spcPts val="0"/>
                        </a:spcBef>
                        <a:spcAft>
                          <a:spcPts val="0"/>
                        </a:spcAft>
                        <a:buNone/>
                      </a:pPr>
                      <a:r>
                        <a:rPr lang="en-US" sz="1600">
                          <a:solidFill>
                            <a:srgbClr val="7F7F7F"/>
                          </a:solidFill>
                        </a:rPr>
                        <a:t>No</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chemeClr val="lt1"/>
                    </a:solidFill>
                  </a:tcPr>
                </a:tc>
              </a:tr>
              <a:tr h="370850">
                <a:tc>
                  <a:txBody>
                    <a:bodyPr/>
                    <a:lstStyle/>
                    <a:p>
                      <a:pPr indent="0" lvl="0" marL="0" marR="0" rtl="0" algn="l">
                        <a:spcBef>
                          <a:spcPts val="0"/>
                        </a:spcBef>
                        <a:spcAft>
                          <a:spcPts val="0"/>
                        </a:spcAft>
                        <a:buNone/>
                      </a:pPr>
                      <a:r>
                        <a:rPr lang="en-US" sz="1600">
                          <a:solidFill>
                            <a:srgbClr val="7F7F7F"/>
                          </a:solidFill>
                        </a:rPr>
                        <a:t>Started Married Life</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rgbClr val="F2F2F2"/>
                    </a:solidFill>
                  </a:tcPr>
                </a:tc>
                <a:tc>
                  <a:txBody>
                    <a:bodyPr/>
                    <a:lstStyle/>
                    <a:p>
                      <a:pPr indent="0" lvl="0" marL="0" marR="0" rtl="0" algn="ctr">
                        <a:spcBef>
                          <a:spcPts val="0"/>
                        </a:spcBef>
                        <a:spcAft>
                          <a:spcPts val="0"/>
                        </a:spcAft>
                        <a:buNone/>
                      </a:pPr>
                      <a:r>
                        <a:rPr lang="en-US" sz="1600">
                          <a:solidFill>
                            <a:srgbClr val="7F7F7F"/>
                          </a:solidFill>
                        </a:rPr>
                        <a:t>Yes</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chemeClr val="lt1"/>
                    </a:solidFill>
                  </a:tcPr>
                </a:tc>
                <a:tc>
                  <a:txBody>
                    <a:bodyPr/>
                    <a:lstStyle/>
                    <a:p>
                      <a:pPr indent="0" lvl="0" marL="0" marR="0" rtl="0" algn="ctr">
                        <a:spcBef>
                          <a:spcPts val="0"/>
                        </a:spcBef>
                        <a:spcAft>
                          <a:spcPts val="0"/>
                        </a:spcAft>
                        <a:buNone/>
                      </a:pPr>
                      <a:r>
                        <a:rPr lang="en-US" sz="1600">
                          <a:solidFill>
                            <a:srgbClr val="7F7F7F"/>
                          </a:solidFill>
                        </a:rPr>
                        <a:t>No</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chemeClr val="lt1"/>
                    </a:solidFill>
                  </a:tcPr>
                </a:tc>
              </a:tr>
              <a:tr h="370850">
                <a:tc>
                  <a:txBody>
                    <a:bodyPr/>
                    <a:lstStyle/>
                    <a:p>
                      <a:pPr indent="0" lvl="0" marL="0" marR="0" rtl="0" algn="l">
                        <a:spcBef>
                          <a:spcPts val="0"/>
                        </a:spcBef>
                        <a:spcAft>
                          <a:spcPts val="0"/>
                        </a:spcAft>
                        <a:buNone/>
                      </a:pPr>
                      <a:r>
                        <a:rPr lang="en-US" sz="1600">
                          <a:solidFill>
                            <a:srgbClr val="7F7F7F"/>
                          </a:solidFill>
                        </a:rPr>
                        <a:t>Have a</a:t>
                      </a:r>
                      <a:r>
                        <a:rPr lang="en-US" sz="1600">
                          <a:solidFill>
                            <a:srgbClr val="7F7F7F"/>
                          </a:solidFill>
                        </a:rPr>
                        <a:t> child/children</a:t>
                      </a:r>
                      <a:r>
                        <a:rPr lang="en-US" sz="1600">
                          <a:solidFill>
                            <a:srgbClr val="7F7F7F"/>
                          </a:solidFill>
                        </a:rPr>
                        <a:t> </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rgbClr val="F2F2F2"/>
                    </a:solidFill>
                  </a:tcPr>
                </a:tc>
                <a:tc>
                  <a:txBody>
                    <a:bodyPr/>
                    <a:lstStyle/>
                    <a:p>
                      <a:pPr indent="0" lvl="0" marL="0" marR="0" rtl="0" algn="ctr">
                        <a:spcBef>
                          <a:spcPts val="0"/>
                        </a:spcBef>
                        <a:spcAft>
                          <a:spcPts val="0"/>
                        </a:spcAft>
                        <a:buNone/>
                      </a:pPr>
                      <a:r>
                        <a:rPr lang="en-US" sz="1600">
                          <a:solidFill>
                            <a:srgbClr val="7F7F7F"/>
                          </a:solidFill>
                        </a:rPr>
                        <a:t>Yes</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chemeClr val="lt1"/>
                    </a:solidFill>
                  </a:tcPr>
                </a:tc>
                <a:tc>
                  <a:txBody>
                    <a:bodyPr/>
                    <a:lstStyle/>
                    <a:p>
                      <a:pPr indent="0" lvl="0" marL="0" marR="0" rtl="0" algn="ctr">
                        <a:spcBef>
                          <a:spcPts val="0"/>
                        </a:spcBef>
                        <a:spcAft>
                          <a:spcPts val="0"/>
                        </a:spcAft>
                        <a:buNone/>
                      </a:pPr>
                      <a:r>
                        <a:rPr lang="en-US" sz="1600">
                          <a:solidFill>
                            <a:srgbClr val="7F7F7F"/>
                          </a:solidFill>
                        </a:rPr>
                        <a:t>No</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chemeClr val="lt1"/>
                    </a:solidFill>
                  </a:tcPr>
                </a:tc>
              </a:tr>
              <a:tr h="370850">
                <a:tc>
                  <a:txBody>
                    <a:bodyPr/>
                    <a:lstStyle/>
                    <a:p>
                      <a:pPr indent="0" lvl="0" marL="0" marR="0" rtl="0" algn="l">
                        <a:spcBef>
                          <a:spcPts val="0"/>
                        </a:spcBef>
                        <a:spcAft>
                          <a:spcPts val="0"/>
                        </a:spcAft>
                        <a:buNone/>
                      </a:pPr>
                      <a:r>
                        <a:rPr lang="en-US" sz="1600">
                          <a:solidFill>
                            <a:srgbClr val="7F7F7F"/>
                          </a:solidFill>
                        </a:rPr>
                        <a:t>Handicap or disability</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rgbClr val="F2F2F2"/>
                    </a:solidFill>
                  </a:tcPr>
                </a:tc>
                <a:tc>
                  <a:txBody>
                    <a:bodyPr/>
                    <a:lstStyle/>
                    <a:p>
                      <a:pPr indent="0" lvl="0" marL="0" marR="0" rtl="0" algn="ctr">
                        <a:spcBef>
                          <a:spcPts val="0"/>
                        </a:spcBef>
                        <a:spcAft>
                          <a:spcPts val="0"/>
                        </a:spcAft>
                        <a:buNone/>
                      </a:pPr>
                      <a:r>
                        <a:rPr lang="en-US" sz="1600">
                          <a:solidFill>
                            <a:srgbClr val="7F7F7F"/>
                          </a:solidFill>
                        </a:rPr>
                        <a:t>Yes</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chemeClr val="lt1"/>
                    </a:solidFill>
                  </a:tcPr>
                </a:tc>
                <a:tc>
                  <a:txBody>
                    <a:bodyPr/>
                    <a:lstStyle/>
                    <a:p>
                      <a:pPr indent="0" lvl="0" marL="0" marR="0" rtl="0" algn="ctr">
                        <a:spcBef>
                          <a:spcPts val="0"/>
                        </a:spcBef>
                        <a:spcAft>
                          <a:spcPts val="0"/>
                        </a:spcAft>
                        <a:buNone/>
                      </a:pPr>
                      <a:r>
                        <a:rPr lang="en-US" sz="1600">
                          <a:solidFill>
                            <a:srgbClr val="7F7F7F"/>
                          </a:solidFill>
                        </a:rPr>
                        <a:t>No</a:t>
                      </a:r>
                      <a:endParaRPr/>
                    </a:p>
                  </a:txBody>
                  <a:tcPr marT="45725" marB="45725" marR="91450" marL="91450">
                    <a:lnL cap="flat" cmpd="sng" w="12700">
                      <a:solidFill>
                        <a:srgbClr val="7F7F7F"/>
                      </a:solidFill>
                      <a:prstDash val="solid"/>
                      <a:round/>
                      <a:headEnd len="sm" w="sm" type="none"/>
                      <a:tailEnd len="sm" w="sm" type="none"/>
                    </a:lnL>
                    <a:lnR cap="flat" cmpd="sng" w="12700">
                      <a:solidFill>
                        <a:srgbClr val="7F7F7F"/>
                      </a:solidFill>
                      <a:prstDash val="solid"/>
                      <a:round/>
                      <a:headEnd len="sm" w="sm" type="none"/>
                      <a:tailEnd len="sm" w="sm" type="none"/>
                    </a:lnR>
                    <a:lnT cap="flat" cmpd="sng" w="12700">
                      <a:solidFill>
                        <a:srgbClr val="7F7F7F"/>
                      </a:solidFill>
                      <a:prstDash val="solid"/>
                      <a:round/>
                      <a:headEnd len="sm" w="sm" type="none"/>
                      <a:tailEnd len="sm" w="sm" type="none"/>
                    </a:lnT>
                    <a:lnB cap="flat" cmpd="sng" w="12700">
                      <a:solidFill>
                        <a:srgbClr val="7F7F7F"/>
                      </a:solidFill>
                      <a:prstDash val="solid"/>
                      <a:round/>
                      <a:headEnd len="sm" w="sm" type="none"/>
                      <a:tailEnd len="sm" w="sm" type="none"/>
                    </a:lnB>
                    <a:solidFill>
                      <a:schemeClr val="lt1"/>
                    </a:solidFill>
                  </a:tcPr>
                </a:tc>
              </a:tr>
            </a:tbl>
          </a:graphicData>
        </a:graphic>
      </p:graphicFrame>
      <p:sp>
        <p:nvSpPr>
          <p:cNvPr id="114" name="Google Shape;114;p15"/>
          <p:cNvSpPr txBox="1"/>
          <p:nvPr/>
        </p:nvSpPr>
        <p:spPr>
          <a:xfrm>
            <a:off x="453748" y="3962400"/>
            <a:ext cx="11373402" cy="3416320"/>
          </a:xfrm>
          <a:prstGeom prst="rect">
            <a:avLst/>
          </a:prstGeom>
          <a:noFill/>
          <a:ln cap="flat" cmpd="sng" w="9525">
            <a:solidFill>
              <a:srgbClr val="A5A5A5"/>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rgbClr val="7F7F7F"/>
                </a:solidFill>
                <a:latin typeface="Calibri"/>
                <a:ea typeface="Calibri"/>
                <a:cs typeface="Calibri"/>
                <a:sym typeface="Calibri"/>
              </a:rPr>
              <a:t>Tell something shortly about yourself and life story: Do you believe the True Parents?  Do you pray, do devotions, do HDH, attend Sunday Services (how often?), do you give tithes (regularly or sometimes).  When did you join the church? How is your life of faith? How is your relationship with others (Local Pastor, Matching Supporter, family, brothers and sisters)? What is blessing for you?</a:t>
            </a:r>
            <a:endParaRPr sz="1800">
              <a:solidFill>
                <a:srgbClr val="7F7F7F"/>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